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906000" cy="6858000" type="A4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1344" y="-9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446667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690018" y="-594518"/>
            <a:ext cx="4525963" cy="89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5370512" y="2085976"/>
            <a:ext cx="5851525" cy="222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830262" y="-60323"/>
            <a:ext cx="5851525" cy="652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95300" y="1600201"/>
            <a:ext cx="437515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5035550" y="1600201"/>
            <a:ext cx="437515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5032111" y="1535113"/>
            <a:ext cx="437859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5032111" y="2174875"/>
            <a:ext cx="4378590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872971" y="273051"/>
            <a:ext cx="5537729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95300" y="1435101"/>
            <a:ext cx="3259006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G:\Работа\Ростех\Презентация\П4\S0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98" y="0"/>
            <a:ext cx="989310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2" descr="G:\Работа\Ростех\Презентация\П4\S09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89006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3" descr="G:\Работа\Ростех\Презентация\П4\S1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905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4" descr="G:\Работа\Ростех\Презентация\П4\S1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5" descr="G:\Работа\Ростех\Презентация\П4\S1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905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6" descr="G:\Работа\Ростех\Презентация\П4\S1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88711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4" descr="G:\Работа\Ростех\Презентация\П4\S0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906000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5" descr="G:\Работа\Ростех\Презентация\П4\S0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0" y="-13224"/>
            <a:ext cx="9904330" cy="6871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6" descr="G:\Работа\Ростех\Презентация\П4\S0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5857" y="0"/>
            <a:ext cx="994185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7" descr="G:\Работа\Ростех\Презентация\П4\S0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3920" y="1"/>
            <a:ext cx="9919919" cy="68606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8" descr="G:\Работа\Ростех\Презентация\П4\S0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905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9" descr="G:\Работа\Ростех\Презентация\П4\S07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905999" cy="6884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0" descr="G:\Работа\Ростех\Презентация\П4\S08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2403"/>
            <a:ext cx="9886924" cy="68355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1" descr="G:\Работа\Ростех\Презентация\П4\S08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906000" cy="6875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Лист A4 (210x297 мм)</PresentationFormat>
  <Paragraphs>0</Paragraphs>
  <Slides>14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Савенкова Анна Леонидовна</cp:lastModifiedBy>
  <cp:revision>1</cp:revision>
  <dcterms:modified xsi:type="dcterms:W3CDTF">2018-12-28T07:11:59Z</dcterms:modified>
</cp:coreProperties>
</file>