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99"/>
    <a:srgbClr val="990000"/>
    <a:srgbClr val="CC3300"/>
    <a:srgbClr val="003300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69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9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9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4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0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4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9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71600"/>
          </a:xfr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ПРОКАТ ТЕХНИЧЕСКИХ СРЕДСТВ РЕАБИЛИТАЦИИ (ТСР)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8676456"/>
            <a:ext cx="6858000" cy="46754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    kcson21.ru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40" y="1043607"/>
            <a:ext cx="2749267" cy="280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sredstva-reabilitac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6788" y="1167852"/>
            <a:ext cx="3554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Ухаживаете дома за инвалидом или пожилым родственником или восстанавливаетесь после травмы и вам необходимо средство реабилитации?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3635896"/>
            <a:ext cx="6858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231" y="2551713"/>
            <a:ext cx="3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Звоните</a:t>
            </a:r>
            <a:r>
              <a:rPr lang="ru-RU" b="1" dirty="0" smtClean="0"/>
              <a:t> по номеру телефона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679" y="3016960"/>
            <a:ext cx="2536577" cy="432048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 smtClean="0"/>
              <a:t>8 </a:t>
            </a:r>
            <a:r>
              <a:rPr lang="ru-RU" b="1" dirty="0"/>
              <a:t>(3952) 42-84-79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323" y="3699193"/>
            <a:ext cx="224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КТО МОЖЕТ ОБРАТИТЬСЯ?</a:t>
            </a:r>
            <a:endParaRPr lang="ru-RU" sz="1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3323" y="4006970"/>
            <a:ext cx="25462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151" y="4032348"/>
            <a:ext cx="329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Любой человек, нуждающийся в техническом средстве реабилитации, проживающий на территории Иркутского района</a:t>
            </a:r>
            <a:endParaRPr lang="ru-RU" sz="12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323" y="5022804"/>
            <a:ext cx="25462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3323" y="4678678"/>
            <a:ext cx="178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КУДА ОБРАЩАТЬСЯ?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186" y="5052768"/>
            <a:ext cx="3367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Для получения во временное пользование технического средства реабилитации вам необходимо обратиться в ОГБУСО «Комплексный центр социального обслуживания населения Иркутского района» 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3323" y="5979394"/>
            <a:ext cx="2064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АССОРТИМЕНТ СРЕДСТВ</a:t>
            </a:r>
            <a:endParaRPr lang="ru-RU" sz="1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3186" y="6287171"/>
            <a:ext cx="25462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362" y="6355977"/>
            <a:ext cx="329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 smtClean="0"/>
              <a:t>Ходунки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 smtClean="0"/>
              <a:t>Кресло-коляска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 smtClean="0"/>
              <a:t>Костыли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 smtClean="0"/>
              <a:t>Трости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 err="1" smtClean="0"/>
              <a:t>Противопролежневый</a:t>
            </a:r>
            <a:r>
              <a:rPr lang="ru-RU" sz="1200" dirty="0" smtClean="0"/>
              <a:t> матрац и др.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2096" y="3677489"/>
            <a:ext cx="191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СТОИМОСТЬ ПРОКАТА</a:t>
            </a:r>
            <a:endParaRPr lang="ru-RU" sz="14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492096" y="3966336"/>
            <a:ext cx="25462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9000" y="4040403"/>
            <a:ext cx="32971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Технические средства реабилитации предоставляются на платной основе согласно утвержденным тарифам на основании личного заявления получателя, договора о предоставлении во временное пользование ТСР.</a:t>
            </a:r>
          </a:p>
          <a:p>
            <a:pPr algn="just"/>
            <a:r>
              <a:rPr lang="ru-RU" sz="1200" b="1" dirty="0" smtClean="0"/>
              <a:t>Технические средства реабилитации выдаются бесплатно: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 Инвалидам и ветеранам ВОВ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 Инвалидам, находящимся на учете в региональном отделении Фонда социального страхования РФ, до момента получения гражданином ТСР в постоянное пользование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Гражданам, имеющим среднедушевой доход ниже 1,5-кратной величины прожиточного минимума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Несовершеннолетним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09" y="7340568"/>
            <a:ext cx="3431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Узнать подробную информацию об ассортименте в пункте проката ТСР, а также о наличии ТСР и тарифах на них вы можете, обратившись в Комплексный центр социального обслуживания населения Иркутского района или позвонив по номеру телефона  </a:t>
            </a:r>
          </a:p>
          <a:p>
            <a:pPr algn="just"/>
            <a:r>
              <a:rPr lang="ru-RU" sz="1200" b="1" dirty="0" smtClean="0">
                <a:solidFill>
                  <a:srgbClr val="003300"/>
                </a:solidFill>
              </a:rPr>
              <a:t>8 </a:t>
            </a:r>
            <a:r>
              <a:rPr lang="ru-RU" sz="1200" b="1" dirty="0">
                <a:solidFill>
                  <a:srgbClr val="003300"/>
                </a:solidFill>
              </a:rPr>
              <a:t>(3952) 42-84-79</a:t>
            </a:r>
          </a:p>
          <a:p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492096" y="7106796"/>
            <a:ext cx="3234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003300"/>
              </a:solidFill>
            </a:endParaRPr>
          </a:p>
          <a:p>
            <a:pPr algn="just"/>
            <a:r>
              <a:rPr lang="ru-RU" sz="1200" dirty="0"/>
              <a:t>С</a:t>
            </a:r>
            <a:r>
              <a:rPr lang="ru-RU" sz="1200" dirty="0" smtClean="0"/>
              <a:t>отрудник центра знакомит заявителя с правилами эксплуатации и техники безопасности, проводит обучение получателей и (или) их родственников практическому использованию ТСР одновременно с их предоставлением в прокат</a:t>
            </a:r>
          </a:p>
          <a:p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5" y="38472"/>
            <a:ext cx="749149" cy="9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251520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3208" y="251520"/>
            <a:ext cx="144016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59832" y="251520"/>
            <a:ext cx="144016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68056" y="73873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 вас есть ненужные технические средства реабилитации?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2" y="1967698"/>
            <a:ext cx="5832648" cy="214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145" y="4107759"/>
            <a:ext cx="6408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ОГБУСО «Комплексный центр социального обслуживания населения Иркутского района»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на безвозмездной основе принимает технические средства реабилитации, находящиеся в хорошем состоянии, для дальнейшего предоставления их нуждающимся гражданам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 Иркутск, ул. Академическая, д. 74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Время приёма</a:t>
            </a:r>
          </a:p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пн-пт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09:00 – 18:00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ерерыв 13:00 – 14:00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7825" y="6761147"/>
            <a:ext cx="34891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</a:t>
            </a:r>
            <a:r>
              <a:rPr lang="ru-RU" dirty="0"/>
              <a:t>вам сложно доставить техническое средство реабилитации самостоятельно, мы готовы подъехать к </a:t>
            </a:r>
            <a:r>
              <a:rPr lang="ru-RU" dirty="0" smtClean="0"/>
              <a:t>вам</a:t>
            </a:r>
          </a:p>
          <a:p>
            <a:pPr algn="just"/>
            <a:r>
              <a:rPr lang="ru-RU" sz="2000" dirty="0" smtClean="0"/>
              <a:t>8 </a:t>
            </a:r>
            <a:r>
              <a:rPr lang="ru-RU" sz="2000" dirty="0"/>
              <a:t>(3952) </a:t>
            </a:r>
            <a:r>
              <a:rPr lang="ru-RU" sz="2000" dirty="0" smtClean="0"/>
              <a:t>42-84-79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" y="6516216"/>
            <a:ext cx="2996952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1145" y="8697813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3208" y="8697813"/>
            <a:ext cx="144016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9832" y="8697813"/>
            <a:ext cx="144016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52393" y="8697813"/>
            <a:ext cx="1616968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7" y="245220"/>
            <a:ext cx="957742" cy="11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88" y="2915816"/>
            <a:ext cx="302433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0099"/>
                </a:solidFill>
              </a:rPr>
              <a:t/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>КОСТЫЛИ,</a:t>
            </a:r>
            <a:br>
              <a:rPr lang="ru-RU" sz="2200" b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>ХОДУНКИ,</a:t>
            </a:r>
            <a:br>
              <a:rPr lang="ru-RU" sz="2200" b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>КРЕСЛА-КОЛЯСКИ,</a:t>
            </a:r>
            <a:br>
              <a:rPr lang="ru-RU" sz="2200" b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>ПРОТИВОПРОЛЕЖНЕВЫЕ МАТРАЦЫ, ДРУГОЕ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784" y="1187623"/>
            <a:ext cx="4165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00"/>
                </a:solidFill>
              </a:rPr>
              <a:t>ПУНКТ ПРОКАТА</a:t>
            </a:r>
            <a:endParaRPr lang="ru-RU" sz="4400" b="1" dirty="0">
              <a:solidFill>
                <a:srgbClr val="99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0648" y="1957064"/>
            <a:ext cx="6336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633" y="208018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 ТЕХНИЧЕСКИХ СРЕДСТВ РЕАБИЛИТАЦИИ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2900" y="438191"/>
            <a:ext cx="6172200" cy="74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ОГБУСО «Комплексный центр социального обслуживания населения Иркутского района»</a:t>
            </a:r>
            <a:endPara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37" y="2577803"/>
            <a:ext cx="3268215" cy="32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633" y="5508105"/>
            <a:ext cx="6480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реабилитации предоставляются на платной основе согласно утвержденным тарифам на основании личного заявления получателя, договора о предоставлении во временное пользование ТСР.</a:t>
            </a:r>
          </a:p>
          <a:p>
            <a:pPr algn="just"/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реабилитации выдаются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бесплатно: инвалидам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ветеранам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ВОВ; инвалидам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находящимся на учете в региональном отделении Фонда социального страхования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момента получения гражданином ТСР в постоянное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пользование; гражданам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имеющим среднедушевой доход ниже 1,5-кратной величины прожиточного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минимума; несовершеннолетним</a:t>
            </a:r>
            <a:endParaRPr lang="ru-RU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8640" y="7498750"/>
            <a:ext cx="6336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8714" y="7539430"/>
            <a:ext cx="385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 г. Иркутск, ул. Академическая, д. 74</a:t>
            </a:r>
          </a:p>
          <a:p>
            <a:r>
              <a:rPr lang="ru-RU" b="1" dirty="0">
                <a:solidFill>
                  <a:srgbClr val="990000"/>
                </a:solidFill>
              </a:rPr>
              <a:t>8 (3952) </a:t>
            </a:r>
            <a:r>
              <a:rPr lang="ru-RU" b="1" dirty="0" smtClean="0">
                <a:solidFill>
                  <a:srgbClr val="990000"/>
                </a:solidFill>
              </a:rPr>
              <a:t>42-84-79</a:t>
            </a:r>
          </a:p>
          <a:p>
            <a:r>
              <a:rPr lang="en-US" b="1" dirty="0" err="1" smtClean="0">
                <a:solidFill>
                  <a:srgbClr val="990000"/>
                </a:solidFill>
              </a:rPr>
              <a:t>htpp</a:t>
            </a:r>
            <a:r>
              <a:rPr lang="ru-RU" b="1" dirty="0" smtClean="0">
                <a:solidFill>
                  <a:srgbClr val="990000"/>
                </a:solidFill>
              </a:rPr>
              <a:t>://</a:t>
            </a:r>
            <a:r>
              <a:rPr lang="en-US" b="1" dirty="0" smtClean="0">
                <a:solidFill>
                  <a:srgbClr val="990000"/>
                </a:solidFill>
              </a:rPr>
              <a:t>kcson21.ru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462760"/>
            <a:ext cx="6858000" cy="681240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проката примет в дар средства реабилитации новые и бывшие в употреблении, а так же средства санитарии и гигиены (памперсы, простыни, пеленки и пр.). Возможна доставка со стороны Центра.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22" y="506307"/>
            <a:ext cx="736848" cy="8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448</Words>
  <Application>Microsoft Office PowerPoint</Application>
  <PresentationFormat>Экран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ПРОКАТ ТЕХНИЧЕСКИХ СРЕДСТВ РЕАБИЛИТАЦИИ (ТСР)</vt:lpstr>
      <vt:lpstr>Презентация PowerPoint</vt:lpstr>
      <vt:lpstr> КОСТЫЛИ, ХОДУНКИ, КРЕСЛА-КОЛЯСКИ, ПРОТИВОПРОЛЕЖНЕВЫЕ МАТРАЦЫ, ДРУГОЕ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42</cp:revision>
  <dcterms:created xsi:type="dcterms:W3CDTF">2022-05-26T15:36:12Z</dcterms:created>
  <dcterms:modified xsi:type="dcterms:W3CDTF">2022-05-28T12:19:48Z</dcterms:modified>
</cp:coreProperties>
</file>